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F099DB40-2B5A-A34B-D8A4-7528B3412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936" y="110067"/>
            <a:ext cx="5898725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52</TotalTime>
  <Words>0</Words>
  <Application>Microsoft Office PowerPoint</Application>
  <PresentationFormat>Širokoúhlá obrazovka</PresentationFormat>
  <Paragraphs>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2024-07-19T09:27:58Z</dcterms:modified>
</cp:coreProperties>
</file>